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86" r:id="rId6"/>
    <p:sldId id="287" r:id="rId7"/>
    <p:sldId id="288" r:id="rId8"/>
    <p:sldId id="289" r:id="rId9"/>
    <p:sldId id="291" r:id="rId10"/>
    <p:sldId id="294" r:id="rId11"/>
    <p:sldId id="290" r:id="rId12"/>
    <p:sldId id="292" r:id="rId13"/>
    <p:sldId id="293" r:id="rId14"/>
    <p:sldId id="296" r:id="rId15"/>
    <p:sldId id="295" r:id="rId16"/>
    <p:sldId id="297" r:id="rId17"/>
    <p:sldId id="298" r:id="rId18"/>
    <p:sldId id="299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3" r:id="rId38"/>
    <p:sldId id="284" r:id="rId39"/>
    <p:sldId id="285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a Competitive Multiplayer Open-Arena 2D Twin-Stick Shooter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Cloudy</a:t>
            </a:r>
          </a:p>
        </p:txBody>
      </p:sp>
    </p:spTree>
    <p:extLst>
      <p:ext uri="{BB962C8B-B14F-4D97-AF65-F5344CB8AC3E}">
        <p14:creationId xmlns:p14="http://schemas.microsoft.com/office/powerpoint/2010/main" val="1334496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7931"/>
            <a:ext cx="10320633" cy="1320800"/>
          </a:xfrm>
        </p:spPr>
        <p:txBody>
          <a:bodyPr>
            <a:noAutofit/>
          </a:bodyPr>
          <a:lstStyle/>
          <a:p>
            <a:r>
              <a:rPr lang="en-US" sz="4800" dirty="0"/>
              <a:t>Splitscreen Multiplayer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Each player gets an equal-sized viewport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UI colors match player colors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All players play in the same game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461926"/>
            <a:ext cx="5883479" cy="327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21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600364"/>
            <a:ext cx="5505299" cy="2990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Player Join Screen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Players can join via </a:t>
            </a:r>
            <a:r>
              <a:rPr lang="en-US" sz="3200" dirty="0" err="1"/>
              <a:t>Xinput</a:t>
            </a:r>
            <a:r>
              <a:rPr lang="en-US" sz="3200" dirty="0"/>
              <a:t> controllers (and keyboard for debugging!)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16 color options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Waits for all players to be ready before beginning</a:t>
            </a:r>
          </a:p>
        </p:txBody>
      </p:sp>
    </p:spTree>
    <p:extLst>
      <p:ext uri="{BB962C8B-B14F-4D97-AF65-F5344CB8AC3E}">
        <p14:creationId xmlns:p14="http://schemas.microsoft.com/office/powerpoint/2010/main" val="185304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566767"/>
            <a:ext cx="5505299" cy="30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Pause Screen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Shows off current player stats as a bar graph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Features a wavy pixilation shader in the background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Pause FBO effect was the basis for the death FBO effect</a:t>
            </a:r>
          </a:p>
        </p:txBody>
      </p:sp>
    </p:spTree>
    <p:extLst>
      <p:ext uri="{BB962C8B-B14F-4D97-AF65-F5344CB8AC3E}">
        <p14:creationId xmlns:p14="http://schemas.microsoft.com/office/powerpoint/2010/main" val="3545448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566767"/>
            <a:ext cx="5505299" cy="3057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 Down / Death FBO Effect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Distortion FBO shader with a VHS-</a:t>
            </a:r>
            <a:r>
              <a:rPr lang="en-US" sz="3200" dirty="0" err="1"/>
              <a:t>esque</a:t>
            </a:r>
            <a:r>
              <a:rPr lang="en-US" sz="3200" dirty="0"/>
              <a:t> feel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Added chromatic aberration for feel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Lerps in and out when the player’s shield breaks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99206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7931"/>
            <a:ext cx="10320633" cy="1320800"/>
          </a:xfrm>
        </p:spPr>
        <p:txBody>
          <a:bodyPr>
            <a:noAutofit/>
          </a:bodyPr>
          <a:lstStyle/>
          <a:p>
            <a:r>
              <a:rPr lang="en-US" sz="4800" dirty="0"/>
              <a:t>BarGraphRenderable2D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Added support for bar graphs inside of the </a:t>
            </a:r>
            <a:r>
              <a:rPr lang="en-US" sz="3200" dirty="0" err="1"/>
              <a:t>SpriteGameRenderer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Setting a new ratio of colors lerps between them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Used in HUD and end of game components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3058999"/>
            <a:ext cx="5444455" cy="192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24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Weapons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/>
              <a:t>Change the type and number of projectiles a player shoots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Each weapon has unique rate of fire, knockback, effective range, and damage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Spread Shot for approaching, Wave gun for spacing, Missiles if you just like shooting things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463" y="2314456"/>
            <a:ext cx="489585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98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Actives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Grant the players a special ability that they can activate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Each active has a cooldown and uses a percentage of active energy per use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Allows players to change momentum on a time, escape from conflict, or shoot quickly for a sneak attack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681488"/>
            <a:ext cx="4927060" cy="283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102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681488"/>
            <a:ext cx="4927060" cy="2838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Chassis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5312405" cy="4688513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/>
              <a:t>Change a player’s ship appearance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Give the players huge stat boosts and penalties, skewing their build in a direction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Include huge speed bonuses at the cost of handling, damage on contact but incredibly slow, or extra warps while attracting enemy bullets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4402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2681488"/>
            <a:ext cx="4927060" cy="2838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Passives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5312405" cy="4688513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Impact the player’s playstyle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Give a passive effect that encourage different styles of gameplay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Rate of fire and damage tradeoffs, stealth elements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4228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 2D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9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3-minute high-level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286797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Input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Keyboard/Mouse</a:t>
            </a:r>
          </a:p>
          <a:p>
            <a:r>
              <a:rPr lang="en-US" dirty="0"/>
              <a:t>Virtual </a:t>
            </a:r>
            <a:r>
              <a:rPr lang="en-US" dirty="0" err="1"/>
              <a:t>Xinput</a:t>
            </a:r>
            <a:r>
              <a:rPr lang="en-US" dirty="0"/>
              <a:t> Controller</a:t>
            </a:r>
          </a:p>
          <a:p>
            <a:r>
              <a:rPr lang="en-US" dirty="0"/>
              <a:t>Appreciated being able to still get raw input</a:t>
            </a:r>
          </a:p>
        </p:txBody>
      </p:sp>
    </p:spTree>
    <p:extLst>
      <p:ext uri="{BB962C8B-B14F-4D97-AF65-F5344CB8AC3E}">
        <p14:creationId xmlns:p14="http://schemas.microsoft.com/office/powerpoint/2010/main" val="2514150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70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Wrap up individual Items and give them a physical presence in the world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0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40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195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00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 class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201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965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Chassis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05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Weapon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Gameplay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61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390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574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Ship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510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 Pickups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2901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Things are dropped on death</a:t>
            </a:r>
          </a:p>
          <a:p>
            <a:r>
              <a:rPr lang="en-US" dirty="0"/>
              <a:t>Using a mark for death paradigm</a:t>
            </a:r>
          </a:p>
          <a:p>
            <a:r>
              <a:rPr lang="en-US" dirty="0"/>
              <a:t>Destructors had issues when cleaning up the level ;P</a:t>
            </a:r>
          </a:p>
        </p:txBody>
      </p:sp>
    </p:spTree>
    <p:extLst>
      <p:ext uri="{BB962C8B-B14F-4D97-AF65-F5344CB8AC3E}">
        <p14:creationId xmlns:p14="http://schemas.microsoft.com/office/powerpoint/2010/main" val="39404764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9162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polish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723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94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Background FBO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681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Bloom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4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Protect ships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Give a temporary, recoverable HP layer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Don’t recharge until “out of combat”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053" y="2653175"/>
            <a:ext cx="37719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8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Shield Flicker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Shields flicker more as they get damaged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Uses perlin noise with a varying threshold to determine flicker amount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More damage = more flicker variance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609" y="2653175"/>
            <a:ext cx="37719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523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Wormhole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45578"/>
            <a:ext cx="5312405" cy="479850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Sucks entities in and warps them to another linked wormhole</a:t>
            </a:r>
          </a:p>
          <a:p>
            <a:endParaRPr lang="en-US" sz="3200" dirty="0"/>
          </a:p>
          <a:p>
            <a:r>
              <a:rPr lang="en-US" sz="3200" dirty="0"/>
              <a:t>Uses a vertex shader effect to “pull” entities towards the center</a:t>
            </a:r>
          </a:p>
          <a:p>
            <a:endParaRPr lang="en-US" sz="3200" dirty="0"/>
          </a:p>
          <a:p>
            <a:r>
              <a:rPr lang="en-US" sz="3200" dirty="0"/>
              <a:t>Vertex positions and radii updated via uniform block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740" y="2430401"/>
            <a:ext cx="4549891" cy="334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3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739" y="2430401"/>
            <a:ext cx="4549891" cy="33411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Black 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45578"/>
            <a:ext cx="5312405" cy="4798503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Sucks entities in, but does damage to them instead</a:t>
            </a:r>
          </a:p>
          <a:p>
            <a:endParaRPr lang="en-US" sz="3200" dirty="0"/>
          </a:p>
          <a:p>
            <a:r>
              <a:rPr lang="en-US" sz="3200" dirty="0"/>
              <a:t>Uses a vertex shader effect to “pull” entities towards the center</a:t>
            </a:r>
          </a:p>
          <a:p>
            <a:endParaRPr lang="en-US" sz="3200" dirty="0"/>
          </a:p>
          <a:p>
            <a:r>
              <a:rPr lang="en-US" sz="3200" dirty="0"/>
              <a:t>Vertex positions and radii updated via uniform block</a:t>
            </a:r>
          </a:p>
        </p:txBody>
      </p:sp>
    </p:spTree>
    <p:extLst>
      <p:ext uri="{BB962C8B-B14F-4D97-AF65-F5344CB8AC3E}">
        <p14:creationId xmlns:p14="http://schemas.microsoft.com/office/powerpoint/2010/main" val="182586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Grunts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Enemies in the Assembly Mode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Drop 1-3 pickups when killed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“NASCAR AI” continues to receive positive player feedback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32" y="2709643"/>
            <a:ext cx="3774865" cy="277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56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7931"/>
            <a:ext cx="10320633" cy="1320800"/>
          </a:xfrm>
        </p:spPr>
        <p:txBody>
          <a:bodyPr>
            <a:noAutofit/>
          </a:bodyPr>
          <a:lstStyle/>
          <a:p>
            <a:r>
              <a:rPr lang="en-US" sz="4800" dirty="0"/>
              <a:t>Palette-based Recolor Fragment Shader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312405" cy="3880773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Mapped different greyscale values to a color palette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Dynamically swapped out the color values with those from the selected palette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AllStar uses only 16 recolors, but system scales easily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739" y="3209827"/>
            <a:ext cx="570547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4354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355</TotalTime>
  <Words>408</Words>
  <Application>Microsoft Office PowerPoint</Application>
  <PresentationFormat>Widescreen</PresentationFormat>
  <Paragraphs>111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Trebuchet MS</vt:lpstr>
      <vt:lpstr>Wingdings 3</vt:lpstr>
      <vt:lpstr>Facet</vt:lpstr>
      <vt:lpstr>Creating a Competitive Multiplayer Open-Arena 2D Twin-Stick Shooter</vt:lpstr>
      <vt:lpstr>3-minute high-level summary</vt:lpstr>
      <vt:lpstr>Gameplay Demo</vt:lpstr>
      <vt:lpstr>Shields </vt:lpstr>
      <vt:lpstr>Shield Flicker </vt:lpstr>
      <vt:lpstr>Wormhole</vt:lpstr>
      <vt:lpstr>Black Hole</vt:lpstr>
      <vt:lpstr>Grunts </vt:lpstr>
      <vt:lpstr>Palette-based Recolor Fragment Shader </vt:lpstr>
      <vt:lpstr>Splitscreen Multiplayer </vt:lpstr>
      <vt:lpstr>Player Join Screen </vt:lpstr>
      <vt:lpstr>Pause Screen </vt:lpstr>
      <vt:lpstr>Shield Down / Death FBO Effect </vt:lpstr>
      <vt:lpstr>BarGraphRenderable2D </vt:lpstr>
      <vt:lpstr>Weapons </vt:lpstr>
      <vt:lpstr>Actives </vt:lpstr>
      <vt:lpstr>Chassis </vt:lpstr>
      <vt:lpstr>Passives </vt:lpstr>
      <vt:lpstr>Transform 2D</vt:lpstr>
      <vt:lpstr>Abstract Input System</vt:lpstr>
      <vt:lpstr>Item class</vt:lpstr>
      <vt:lpstr>Pickups</vt:lpstr>
      <vt:lpstr>Crates</vt:lpstr>
      <vt:lpstr>Stat class</vt:lpstr>
      <vt:lpstr>Entity class</vt:lpstr>
      <vt:lpstr>Player class </vt:lpstr>
      <vt:lpstr>Equipment</vt:lpstr>
      <vt:lpstr>Chassis</vt:lpstr>
      <vt:lpstr>Weapon</vt:lpstr>
      <vt:lpstr>Active</vt:lpstr>
      <vt:lpstr>Passive</vt:lpstr>
      <vt:lpstr>Ship class</vt:lpstr>
      <vt:lpstr>Grunt</vt:lpstr>
      <vt:lpstr>Death</vt:lpstr>
      <vt:lpstr>Pilots</vt:lpstr>
      <vt:lpstr>Camera polish</vt:lpstr>
      <vt:lpstr>Trails </vt:lpstr>
      <vt:lpstr>Results Background FBO </vt:lpstr>
      <vt:lpstr>Bloom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Cloudy</dc:creator>
  <cp:lastModifiedBy>Anthony Cloudy</cp:lastModifiedBy>
  <cp:revision>23</cp:revision>
  <dcterms:created xsi:type="dcterms:W3CDTF">2017-04-18T00:27:20Z</dcterms:created>
  <dcterms:modified xsi:type="dcterms:W3CDTF">2017-04-19T21:10:54Z</dcterms:modified>
</cp:coreProperties>
</file>

<file path=docProps/thumbnail.jpeg>
</file>